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71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10/13/2015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10/13/2015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com.ph/imgres?imgurl=http://www.cliparthut.com/clip-arts/661/planting-flowers-clip-art-661790.png&amp;imgrefurl=http://www.cliparthut.com/number-23-clipart.html&amp;docid=O88M9uy0sDxqsM&amp;tbnid=SKw5_rGreoG7eM:&amp;w=600&amp;h=531&amp;ved=0CAUQxiAwA2oVChMI_7mrjKS-yAIVSySOCh2scQjq&amp;iact=c&amp;ictx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481" y="-249264"/>
            <a:ext cx="11054462" cy="1828800"/>
          </a:xfrm>
        </p:spPr>
        <p:txBody>
          <a:bodyPr/>
          <a:lstStyle/>
          <a:p>
            <a:r>
              <a:rPr lang="en-US" dirty="0" smtClean="0"/>
              <a:t>10 Water Conservation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129" y="2526493"/>
            <a:ext cx="6858002" cy="914400"/>
          </a:xfrm>
        </p:spPr>
        <p:txBody>
          <a:bodyPr/>
          <a:lstStyle/>
          <a:p>
            <a:r>
              <a:rPr lang="en-US" dirty="0" err="1" smtClean="0"/>
              <a:t>Bulacan</a:t>
            </a:r>
            <a:r>
              <a:rPr lang="en-US" dirty="0" smtClean="0"/>
              <a:t> Water District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53" y="2002671"/>
            <a:ext cx="1500214" cy="15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Save rainwater in clean and covered containers and use it to clean surroundings, wash vehicles, clothes and rags, bathe pets and water plants.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9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thumbs.dreamstime.com/thumblarge_2936/29363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03" y="84982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liparthut.com/clip-arts/181/boy-bathing-clip-art-181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5" y="1945544"/>
            <a:ext cx="3156784" cy="26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pi.ning.com/files/VEmjh*oDsuluWNWdGcJz76ftCCgwnXRbVZX*qR3HOesLFv0JQxde27eqeR5lQe96HNvvfS-F468jL1oSvWtWML5lBZQ1zDgk/washingclothes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55" y="1945544"/>
            <a:ext cx="3108523" cy="27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Immediately report water meter and street leaks to the </a:t>
            </a:r>
            <a:r>
              <a:rPr lang="en-US" sz="3200" b="1" dirty="0" err="1" smtClean="0"/>
              <a:t>Bulacan</a:t>
            </a:r>
            <a:r>
              <a:rPr lang="en-US" sz="3200" b="1" dirty="0" smtClean="0"/>
              <a:t> Water District </a:t>
            </a:r>
            <a:r>
              <a:rPr lang="en-US" sz="3200" dirty="0" smtClean="0"/>
              <a:t>at</a:t>
            </a:r>
          </a:p>
          <a:p>
            <a:pPr marL="0" indent="0" algn="ctr">
              <a:buNone/>
            </a:pPr>
            <a:r>
              <a:rPr lang="en-US" sz="3200" dirty="0" smtClean="0"/>
              <a:t>(044)792- 0191 or (044)668- 1499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24" y="456609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10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s://encrypted-tbn1.gstatic.com/images?q=tbn:ANd9GcR_iw-AXFdYAcsI23gJA0qr5qiJv6FxBtOFepp4Lgm1StXmAk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94" y="1128729"/>
            <a:ext cx="2746724" cy="33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clipartpanda.com/call-clipart-casual_c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58" y="1128729"/>
            <a:ext cx="2729814" cy="33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17" y="1198818"/>
            <a:ext cx="3386931" cy="33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72" y="6400800"/>
            <a:ext cx="6858002" cy="914400"/>
          </a:xfrm>
        </p:spPr>
        <p:txBody>
          <a:bodyPr/>
          <a:lstStyle/>
          <a:p>
            <a:r>
              <a:rPr lang="en-US" dirty="0" smtClean="0"/>
              <a:t>Created by: </a:t>
            </a:r>
            <a:r>
              <a:rPr lang="en-US" dirty="0" err="1" smtClean="0"/>
              <a:t>wilson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4835471"/>
            <a:ext cx="10058400" cy="137870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 smtClean="0"/>
              <a:t>Monitor and Repair leaking faucets and pipeline in the house and in all establishments.	</a:t>
            </a:r>
            <a:endParaRPr sz="3200" dirty="0"/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1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http://previews.123rf.com/images/patrimonio/patrimonio1207/patrimonio120700040/14590126-Cartoon-illustration-of-a-plumber-worker-repairman-tradesman-with-adjustable-monkey-wrench-repairing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94" y="1894163"/>
            <a:ext cx="3088332" cy="2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srsallay/srsallay1104/srsallay110400002/9321532-Cartoon-of-a-happy-plumber-Stock-Vector-plumbing-bathroom-plum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23" y="659647"/>
            <a:ext cx="2038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eviews.123rf.com/images/patrimonio/patrimonio1207/patrimonio120700042/14590153-Cartoon-illustration-of-a-plumber-worker-repairman-tradesman-with-adjustable-monkey-wrench-repairing-Stock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09" y="1894163"/>
            <a:ext cx="3155183" cy="26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Don’t let water overflow when laundering, washing plates, watering plants and cleaning vehicles.</a:t>
            </a:r>
            <a:endParaRPr sz="3200" dirty="0"/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2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32" name="Picture 8" descr="http://christart.com/IMAGES-art9ab/clipart/1915/washing-dis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34" y="1073364"/>
            <a:ext cx="1631327" cy="19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comps.canstockphoto.com/can-stock-photo_csp15801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03" y="2502043"/>
            <a:ext cx="1724659" cy="19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76" y="2539658"/>
            <a:ext cx="1952195" cy="19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humbs.dreamstime.com/z/car-washing-260715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3"/>
          <a:stretch/>
        </p:blipFill>
        <p:spPr bwMode="auto">
          <a:xfrm>
            <a:off x="9470056" y="1052022"/>
            <a:ext cx="2231164" cy="1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lassroomclipart.com/images/gallery/Clipart/Objects/09-12-10_S_2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40" y="725226"/>
            <a:ext cx="1777032" cy="2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Don’t let water run freely when shaving or brushing teeth. Use a glass instead.</a:t>
            </a:r>
            <a:endParaRPr sz="3200" dirty="0"/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mydentaldoctor.com/images/children-brushing-te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02" y="1940705"/>
            <a:ext cx="45529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umbs.dreamstime.com/x/girl-shave-leg-22307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49" y="1379939"/>
            <a:ext cx="2375806" cy="30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Use the Water Tank Properly. Don’t let water overflow. Adjust the flush meter or float to the water level just enough for flushing.</a:t>
            </a:r>
            <a:endParaRPr sz="3200" dirty="0"/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4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www.picturesof.net/_images_300/Water_Spewing_Out_Toilet_Royalty_Free_Clipart_Picture_090105-223475-464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66" y="1557581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clipartpanda.com/damage-clipart-ar12913526771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32" y="901809"/>
            <a:ext cx="3598134" cy="35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Discourage Children from playing with water while bathing. Avoid taking long shower.</a:t>
            </a:r>
            <a:endParaRPr sz="3200" dirty="0"/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thumbs.dreamstime.com/thumblarge_3355/33551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10" y="1475021"/>
            <a:ext cx="2918857" cy="2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en-soyle.com/g/1shower_clipart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11" y="1475021"/>
            <a:ext cx="2698401" cy="29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Use laundry or plate rinse water for wetting the plants or cleaning vehicles.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6.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cliparthut.com/clip-arts/190/car-wash-clip-art-19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9" y="1534332"/>
            <a:ext cx="3476355" cy="30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assroomclipart.com/images/gallery/Clipart/Plants/woman-watering-plan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70" y="1534332"/>
            <a:ext cx="3000644" cy="30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Always check faucets in and outside the house. Double check at night before sleeping.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7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clipartguide.com/_small/1552-0903-1817-1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9" y="1718831"/>
            <a:ext cx="2857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ble-plumbing.net/wp-content/uploads/2015/01/Sink-Le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27" y="883403"/>
            <a:ext cx="2871737" cy="35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4719233"/>
            <a:ext cx="10058400" cy="2138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During water interruption, make sure to close faucets to avoid wastage upon resumption of supply.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197" y="456609"/>
            <a:ext cx="862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8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AutoShape 10" descr="data:image/jpeg;base64,/9j/4AAQSkZJRgABAQAAAQABAAD/2wCEAAkGBxQTEhUUEhQVFRUXGBwUFhUYFyAXHRsaHRoaHhocGhwbHyggGhwmHhgYITEhJiktLi4uGh8zODMsNygtLisBCgoKDg0OGxAQGy0kICQsLSwsLCwsLCwsLCwsNC8sLCwsLCwsLCwsLCwsLCwsLCwsLCwsLCwsLCwsLCwsLCwsLP/AABEIAOcA2gMBEQACEQEDEQH/xAAcAAABBQEBAQAAAAAAAAAAAAAAAwQFBgcCAQj/xABMEAACAQIDBAUGCQoEBgIDAAABAgMAEQQSIQUGMUETIlFhcQcUMnOBkRUzNFJTk6GxsiNCYnKCksHC0fCiw9LTFjVDROHiJGN0o7P/xAAbAQEAAwEBAQEAAAAAAAAAAAAAAQQFAwIGB//EADcRAAIBAgQCBwgCAQQDAAAAAAABAgMRBBIhMVGBEyIzQWGRsQUyQnGhwdHwFFLhBhU0ciPC8f/aAAwDAQACEQMRAD8A3GgCgCgCgCgCgCgCgCgCgCgCgCgCgCgCgCgCgCgCgCgCgCgCgCgCgCgCgCgCgKdvJvFLDickbRhEClla12J1IJJuBlta3O/HhVerUnGaStbxLFKnGUG3e5YxtMfRzfVmu9zhYit4d6hhkV+ic3a3W6gtYkm556cK9xjmK2JrqhFN97S8znbu9ywRJKsburEWJ6gK5S2YNqDoPtpBZthicQqEVJ63aXn3jnH7xKkQkWN2DWykjKpBF7hteWtU8XiVh6TqNX2+poYeh01TImMtrb5pAkLmNssmpLHKFXTMQeDWv3Dvq1TtOOZPS1yjia3QSjGS3lb5E0Npj6Ob6s1FzvY9+Eh9HN9WaXFg+Eh9HN9WaXFg+Eh9HN9WaXFg+Eh9HN9WaXFg+Eh9HN9WaXFg+Eh9HN9WaXFg+Eh9HN9WaXFg+Eh9HN9WaXFg+Eh9HN9WaXFg+Eh9HN9WaXFg+Eh9HN9WaXFg+Eh9HN9WaXFg+Eh9HN9WaXFg+Eh9HN9WaXFg+Eh9HN9WaXFhLF7XCozdHL1VJ1QgaDmeQ76XFiH3Q25LNI6TMjdUOpWwtrYjQ8NRa+vHU1woVJyupW5HetThGzjfmWurBXCgCgCgM136Uedt6tP5qz8ROSrJJ8PUv4eCdFt+PoaQiAAAAADQAchWgUCsb9bty41Y1jdUCli2a4vcAcgeAv2V6jKxTxmGddRSezuMNublSyYXDYaKa6whlLSaFgbBfRB0UXFu4a8TUU3lIxOEdWEYJ6J94/xG7LjBw4aOXN0X5z9UkC9h1QdADbwFUMdhZV6PRxaWvea2ArQw07yV9LEVt7cSWeKCFZhljDKxa9+vbNbQ3ta4uRrVrD0+hp9Hdvf63+muhne0KLxdWM9FZ/j66F02Vg+hhjizM/RoqZm4kKLAm3PSvaVkd0rKw6qSSH27vPhMGL4mdIza4X0mPgi3Y+6vLklueowctkVZvKpE5/8Aj4PGzjk6xWU+BuT7wKKV9kz06aj70kvmzlvKTKOOzMV7NT7stemqi+FnNSpP415nqeVaIfHYLHRD5xiFvfmFeXJrdM6KCe0k+ZP7u774LGv0eHmzSWJyMrI1hxtmAvbuvRTT2IlTlHdFjr0eAoAoAoAoAoAoAoAoBltr5PN6p/wmoexMdymeTyIdPIbDSMW7utrbsqjgpyle74F3GRUUreJoFXyiFAFAFAZvvz8rb1afzVm4nt48vU0MN2MufoaRWkZ4UAUAUAUAUBnO8G90+KmfCbLIATqz4w6qnasfa3f7u0eVmm7R8yZyhSjmqckM9lbqYaFs7kzzE3aaUdIxPaM1wPHj31dp4aMdbX+Zm1sZUqaXsuCLAH7HHgRXa3FFU6JbmA3gf61Fo8bATJXmrL3ivXW7ncaFX3xgaLosdBYyYVw5IFiyHRw3bpz7C1VMVBZc6VmvQv4Cr1+jb0fqans7GpNEksZukih1PcRcVwRdas7DmhAUAUAUAUAUAUAUAy218nm9U/4TUMmO5T/J78dL6sfirPwHxcvuX8dtHmX2tEzwoAoAoDN9+flberT+as3E9vHl6mhhuxlz9DSK0jPCgCgCgCgKP5UttSRxR4TDm0+LYxgjisYt0jadxA8CxGory7tqK7z3G0U5y2WohsXZCYeFYkGVFGvax5sx7T/fCr8IxprLExqtWVWTnId9Og0A+yumST7zjdBnjPK3s/pU2mhoerAp9Fj7DUObW6JsdZXHAg+NReDGolNGrgpItgwKnsIIsRRq6sndEqVncaeSfGNGMRs+Q3fCyEpfnE5up9+vdmFZkVlbjwN2UlOKqLv9TQa9ngKAKAKAKAKAKAKAZba+Tzeqf8JqGTHcp/k9+Ol9WPxVn4D4uX3L+O2jzL7WiZ4UAUAUBm+/PytvVp/NWbie3jy9TQw3Yy5+hpFaRnhQBQBQBQGZbdfPt8ZvRhweZe5mcgnxIeppK9XkeMU7Yb5slZ5RlLyMEjXUkm1aDkqaMiMXJ2RXJ9+8MrWSORx86wF/DMb+8CqzxGpdj7Pm1q0j2LfvCn0opV/ZU/c16LEfMP2fU7miQw28WCk4TKp/Sun4hauixHicZYSrH4fImI1JF0cMOXMe8V7zRe6OFmjoy8nFu/iKnL3xZFysbQkOD2rg8V/05v8A4kp7m9C/gbG/YlU8SrSU+TNTAzzU5U+Gq+5q9czuFAFAFAFAFAFAFAMttfJ5vVP+E1DJjuU/ye/HS+rH4qz8B8XL7l/HbR5l9rRM8KAKAKAzffn5W3q0/mrNxPbx5epoYbsZc/Q0itIzwoAoAoAoDMNrIBvA4bg+DVh7HAt/gNeqDtVv4HPFq+HX/b7FN3w3gOJkyofyKGygcGI/PP8ADu8aVJ5mdcLh+jjd7v8AbElu/ucZcNI8nUeQAw3Hoga3Pc3Dw151n1cRaat3GjCleOpVsXg2jcxyKUdeIP3jtHeKsKd+stUcWraMbHSuqaIHGCxskJzROyHj1TYHxHA+2ifA8Tpxmusrlz2Dv3chMWBY6dKosP215eI9w412jW4mfWwOl6fl+CR3+wufAzAH0QJo2Gtshubfs5te+uuIjnpNruK2Clkrx8dPM0Td3aHnGFgm+kiSQ+LKCftvVRO6NKSs2iRqSAoAoAoAoAoAoBltr5PN6p/wmoZMdyn+T346X1Y/FWfgPi5fcv47aPMvtaJnhQBQBQGb78/K29Wn81ZuJ7ePL1NDDdjLn6GkVpGeFAFAFAFAZb5a8I0fm+MjYqwLYV7c0kVjx7gHH7fdXKejTR2ppSTi/n5EbuVsJfNmmkiEjOwaNDYXCXy8dNSTx0sAap4mredk9i9Sh1bstezcTO/x8Ai0uLSiT2HQWPhcacaqtLuZ2TZ3tPZcOIXLNGHA4HgR4MNR7DSM5Rd0w4p7lYxfk9iN+jmkTuYBwPD0T9tWI4uS3SOLoLuGON3Ecj8lNG8g9JSOjB7xYtlPaOBOunCvcMUk9VoRKjfYrcuwZhJLEFztEokksdACoY2JtfiQOZtVlVo5VJ97OTg72ROYLa9tkYnpD8XeJCeyRbKvsLH2Duq2qmWlK/C3mZdSjfFQt36+W5rO5WDaHAYWNxZlhQMOw5QSPYTauUdixN3k2TVSeQoAoAoAoAoAoBltr5PN6p/wmoZMdyn+T346X1Y/FWfgPi5fcv47aPMvtaJnhQBQBQGb78/K29Wn81ZuJ7ePL1NDDdjLn6GkVpGeFAFAFAV3fXelcDErBDLNI3Rwwji7H7lFxfxA515lKx7pwc3Yom2NibT2hHlxeKhjUnN0KRZgpHC7XBuL/OPtp0UpLVl6FBRLQkavAFF0DJlGQ5SuluqeRH2WrHaakWUroaRHFpZbQzjlIXMTftKEYE94I8BS0fkRaSJVb2F7X527a8Hoa43HiK2ZJWB/ORDJr2ELdh42tXpK5DdiKwWBjfELKuDEQUEiZgI5CxtoEXUqRmvnt4a16baVrnlK7vYR26vQLiWTrSYiyhQNSSixovvzN769Q6zSey/+kyVot8SOwu4gmwyo87qAekUIFy5yLZzpduFhqOrbmTWrGDqR62neV1Qinm72WTc3eedMR8H7QsZrZoJwLCZQCdf0wAT7DfUXaE2nlkVa1LLqi+17OAUAUAUAUAUAUAy218nm9U/4TUMmO5T/ACe/HS+rH4qz8B8XL7l/HbR5l9rRM8KAKAKAzffn5W3q0/mrNxPbx5epoYbsZc/Q0itIzwoAoAoDNd4j0u3okbVYMIZUH6TsVJ91vdXmOtQu4VaXLMy6VYLSeowbqMQfQY3B+ax4g9gJ1B7SRzF83GUGn0keZ6TsLhbVnt3PbdyLXbMZ4l0PCxUHX2XoWnhKi2syRhlDqCp0POxH30TK8ouErM9tbUnQa1N13ENojZ4+mkTTQXKdynRpO4kXRedmY9oFnDUs8vDv/BzZOQ6aCtg8yKjv6ck+zZV9NcZGgP6LkZh7QorjWWz8TlUV4s1KhmhQBQBQBQBQBQDLbXyeb1T/AITUMmO5T/J78dL6sfirPwHxcvuX8dtHmX2tEzwoAoAoDN9+flberT+as3E9vHl6mhhuxlz9DSK0jPCgCgCgMx30Y4XbGHxJQmOeEYQHgBJ0hIBPLivsB42rlKeR5nwLmGlpYnnxjgEugCjUlXzWHaQQNPCojjYSdrMtqNhwygggi4OhFXD0MZoZE1hsy843P4H5eBuPCqNbBxlrDT0GqGd43brwHPxIuPuJUt42tWfOlKD6x2jiKiVkx95y3BYm/aKqPsJP2V4ynPUQmJJAfrtxWJdB4sTxA7Tpw0vautKlKbtEbbjvDxZeJuzasfuA7AOAH8STWvTpqmsqItdXHkddTxIqe91pcfszDjUnEdOR3RWb3EBvca41XqkcartBmoUM4KAKAKAKAKAKAZba+Tzeqf8ACahkx3Kf5PfjpfVj8VZ+A+Ll9y/jto8y+1omeFAFAFAZvvz8rb1afzVm4nt48vU0MN2MufoaRWkZ4UAUAUBR/LFgy2zmkQdeCSOdT2ENlJ9gcn2VzqK8TrRdpnsmIEmHzrwkjzL4Oun31lQXXS8Uat9CQNb5AUBxLErCzAMOwi/31DVwI+YJ2MO4OwHuDWrm6NN/CgKwwqosoA5mw4+Paa9pJKyBy3peyo7z3pkEYp3kUMpCIwDA8WIIve3Bf8VUauOtpBeZztch/JLgBO2I2jJmeR5XigdjfLCLeiOA1JX9nlc37U7vrS3M/ESu7Gl11K4UAUAUAUAUAUAy218nm9U/4TUPYmO5T/J78dL6sfirPwHxcvuX8dtHmX2tEzwoAoAoDN9+flberT+as3E9vHl6mhhuxlz9DSK0jPCgCgCgGO3MAMRh5oDwljeP95SL/bUPVExdnczbcTGGTZsQbRo26Fh2ZXFgfBCtZiVq6+aNeDvEuFbRIUAUAUAUA02rJlglYcRG1vHKbfbXmTsmyHsRu9OL83wMzA2KxFFP6RGRftIrBgryRMtEWPyfbN832dhY7WPRh2HYz9dh7CxHsrYgrIyajvJlhr0eAoCsPtrESSzLCcOiwydEekzM5OVWJIVlyg5tBrcWPO1VquIyStYl2VrnvnmN+kwf7j/7lc/5ngRmjwYee436XB/uP/uU/meAzR4MPPcb9Lg/3H/3KfzPAZo8GHnmN+kwf7j/AO5T+Z4DNHgxLFTYx0ZDLgwGUqTkfmLfSd9R/L8AprgyM2JsrFYZ2ZZ8KxZQuqPyN+UlcKNRUr2W53rYnpbXiWLYO1pJJZYZhGXjVHzxXykPnsCCSVYZDpc3BBrQpVekV7HHuuicrqQFAFAZvvz8rb1afzVm4nt48vU0MN2MufoaRWkZ4UBl3lD8pEkEzYXBBekTSWZhmCnjlQcCQDqToOFuNubk27ROsYpLNIose+m1M1xjHJ7MqW92S1MsuIzw/qWXZvlXxEbKuKiEwtq0Vka/6p6rH92l5LdBRhLZ2F9zsZHJicdHGPyMrecJplJz/GAjkQWVfZVLEaNSRdobWZbsJisxaNiDIls3eCOq1u+x9oPZWhQrKpG52XAMZOQt1NiDrpy/u1dHI95WcFpGRShsbXJPP7KXb2FktxKTpkGYsGHMf2Ki0kTdcBw5c2ykAWv/AHpXrU8tLuGO1+lEepBBZFItyLrfkOV65V3amzyyC3+czLhMMv8A3Ey5hx6i2ze69/ZWbh49Y5V5WiXvaWPOGXNNiIYwBoGZVv4AgXrSbS3M1JvYjj5RcF0fymPP3BiONr3taozx4nro5cCS2Vj2xKdJBPHIvarA27jYaHuqU7nlprcjdpYEjHQNIFJkhmQsALnK0DICbch0lvE1WxWiTIk+o/miQw2BLLmWGMrrbM1ibHjYKQL+PurksPOSvc8ZPEFiRgmSJSZBcA9WwtcljY25DQHUjxrjThKcstzyou535qA4V4kBILAqcw0IBvdRY9YVNWlKmrtkyjZXueRYMuMyQx5Te2ZrEgG17BCBfx91dI4eco3uTk8TlYkYJkiUmQZgG6tha92Nj3DQHU+JrlThKcsp5UW29TvzQBgrxopILAqcw0Ive6i3pDlXqrTlT1bJlG2tw3GgVcGjKoXpS8xsLXLuzXPboQPZWhTVoo7SepP17PIUAUBm+/PytvVp/NWbie3jy9TQw3Yy5+hpFaRnhQHy68Ek2LmVFLSvPLoPnZ2LceFjfU1xjJRTcuJ3nFykorgWSPcbFoC14mNvRVze+nzlA+2vCxUGz28HNK+hXApjcpIpVxoVYWIPt7Rz53qwmmrorSi4uzJvc/GdHjIidAx6M3/T0A/ey1xxEE4NnahNqaRbNuTGDamFkHozIYH77OMt/AuD7DVfByadi/N2ki2Y30G9n3itRnsR84yRpYXJGlRfQHhgd/TIA7B/f8aWA6kQ5bKcvCxqQRW1In/J3bMM2YjhoFI+8r76q4t2pkd5nm/m1n88QwsU6FAikcQWBLWPbZgL91cMPTdrlTEVFezKxKhZi7nM59Jyxdj4ksSfbVlU4lZ1ZM7aEAEW4Dj29YGvWVHjM+I62LtiXAzJPE4W1s629NOatprpw7DY8q8SWXVHWDc+qzddsO2fAOxBvOykj5r4eYryHNVrlilemcWuqx/CZUGVGSwvlLISQCdL2YA29lV4YvLFKx46RCUSW6MRuuaMW161xaxuAR3G4rlTquEnK25Ck022txR2YuHlZBYFVAGXiQSSSTf0R9vHl6rV3UVrByzKyQQNKq5UaMr+aSpJAPC9mAa3srpHFuMUrE513oTiTKIxG65oxl161xaxuAR2A3HZXGnVcJOViFKzbaDGyOA0shXqRvYKCOQJJJJv6I7OfG+nqrX6WysS5X0Q63WgyYPDL82CMe3IL1ppWR0luyUqSAoAoDN9+flberT+as3E9vHl6mjhuxlz9DSK0jOCgMjwmz1wu28XGQPyyecxHsDteQDxfN7EqjiU0aWFaevIth/v31UTLbIXeXYCYpNVUSKOpIeI7j2r3V2pVMjONakqiMsxKGGQqwVZI24Hkw1HLwIPhWimpx8GZTThKz3Rou9Uolw+FxI4CSJ79zlf45aoYfq1HE0KnWjGXii4YiLMhA4n+orXZ0b1Gs2CYhLWuo1156V5sTmOjHN+jTUZjvELJply99+2pdyUyGEzyyS3ZcsNo2PY1g7jvsOj9oNZ2MnqohO7ZkGOxPSyO97ZnLa9h4VahHLFIyZyzSbG4Op79P6fbavR5LxsTcV3jD4hilwLRjQ2uDdiR1dOVr+FVKmJV7RL1LCX1n5Dff3dSLD4QzRlgy5VZS2YG9hpfUG9q5xrym8rOjw8Y2kjV94I+jwuGPHopsML+LpGT7nNWayvTZn735jzaA/JtxOmoHG3PhrwvWXTtmV+JXhucY2WBlURGIuHjKhLZgA65uGoGXNfuvWnWlHo2d3fvPYpIlkczFASFyF7Dq2NwCdON7jvHdXHCOKizzD3dBvIFKz5BeMtdco0K5Uz5QOIJz8OJvXOs49Mn8iG+shfHSwMqiExFw6FQliwAdc3DUDLmv3XFWq8o9Gz33ajXetyMFibcehcDxKkD7TWZTV5JHGn76LJAmVVXsAHuFbR1O6AKARxLuPQUGgKVvFsTETz51UWZVUnhlsTc256HS32caqVsPKdRTXgWqNeMKbiy2RzSn8z36VbKov0knzB+9/4oCgeVTCSIMPtBE62Fe0gBuWic2b3HTuzk1xrQzRLGHnllYlMPOrqrobqwDKRzBFwfdWZsaydxSoBQfKhskWTEqNQejk7wfQJ8DdfaOyrmFnrlZSxlPTOhbdm+K2TLAD10DovcfTjPsJA9lc63UrZuf5FF56Vizbtbzw4qBJFdQxUGSMsAytbW4Otr3seBrWUkzpGcZoS2jvzg4jbpQ7dkY6T/EOr9tM6PEqtOO7ISbyoRfmQSn9Yqv3FqjP4HP8AlQ7k/wB5kRtLykzOpWGJYidM5bpCPDQAHxvXlyZ4lin3IksxwuxSST0kykkniWmPE94Q/ZWZ2lfw/B2u4Ubvf8mWx4oM2VQSOZ5VpGcX3ya7FEkjYhxdYzlQHm9rk/sgj2t2iqmKqWWVF3B0rvOzTKoGiVLymjNhFhHpTzRxL4kkj7vtrtRXWOVZ2iXrfEsMFMSoAjUS3zfRsrjl+hWjUXUZjx3HeIlyqWAvbgL2ueWvLXnWPGOaViuld2PMQssYDMUYZlUgKVIzMFBBLG9iRy4VbnhcsW0zq4IEzuzKhVQtrlgWuTrYAEWFra3592vijh+kV7nmMFa4m2IZRJmALIcuhsGJCle0r6QvxtrxrxOjlqZLhw1sKYhZYwGYoy5lUgKVIzMFBBLG9iRpppXaphcsW0z04Ijd6yfN8o1Lywx2/WmjB+wmq9BXqI80veLFhnc+koH99lbB0HFAFAFAFAFAFAIY7CpLG8UgzI6lGU81IsR7jQlO2plu6hfCzTbNmN2hJeBj+fCTcW8L/aR+bWZXp5WauHqZolqrgWBltrACeCSI/nqQO5uKn2EA17hLLJM81I5otFC8l2MKYmSFtM63seTodR42Le6rWLjeKkjPwrtJxZWN6Nn+b42eG3VLdNH+o/W08GLD2V3oTzU0zhXjlm0IYDAvM+SMXNr9gA7Sa7HI4xeFaJyjizDiP740AtsfAGeeKEfnsFP6vFj7FDH2V4qTyRcj3TjmkkW/yvYm4w+GQ5V1le3YOqg/H7qp4OOrkW8XLRRKEiBRYDSr5RNw3b2d5vhoorahbv8Artq32kj2CsipLNJs2qUMkEiTrwdCtTxedbYwkA1TDA4uXxFuj9oYJ+9VvDR1uU8VOysaJvDh+kwuIj+fDInvQirzM6LsyPwLibDxsTo8atccrqDcffWNfLK6OD6sg85EllM6OLhsq5QSVOYcCdLgHTs7KsTxFRxs0e3J22O5pRGxIlWMsBcNaxtzFyDfW3sFeKNacFaKuRGTtsCRKyMc+bOcxcW42ABFtBbKPdrevM6knPM9yHJ3OPORLZTOji4bKuUElSGHAnS4B07Oy9damIqSjZqx6cnbYR23q+FT52JT/Aryf5deML2iFJass1ap7CgCgCgCgCgCgI7eLaowuGmxDC4iQvbhcgaDuubD21DdlcmKu7GebH3ekxDRY7GzSNiSA6KhCpGp1CAWNxZrEd548TxcMy6xY6TI+qWmeOx0NwdRVCrTySsaNKp0kbnsOHLcOHfURg5EzqKJme9GEOB2nHPayO4kJ5a9WUe4lv2u6rcbypOD3RRqdWqprZi/lg2OWijxcY60JyPbmjHQ99m+xzXLCVLSceJ7xcLxzcCg7B2zLHKOhiZ5GGXIql8w46Aa8r1omeNd4sViWmPnKPE51CFCmnAWB1I76gGgeR/ZLkSYqUH6KK415F2+5Qf1qo4yp8CL2Ep/GyC31x3TY2ZgbhT0S+CaH/FmPtqxh45aaK+IlmqM43P2f0+Mgj5Z87eC9Y38bW9te6rtFkUVea8NTehhltwqn0ceBd6SV9xlLAQSFBNhf2fdXHo3myosKqlHNIpm6O1TgMXNJtGB4mxcgC4i6vGgHoxsVJy+PdrYAmr1NZNGZ9V9Jqma4wuLeyrBVKhsFCdnxLa5WMRkduQ5WHffKRWS7Rq68TzK3SExtDFpIqqmYnPGQMjCwV1YkkgAWUHj4cTar1arBwep6vYMNOsckhe4zZcrBS2gB0uAbWNzbvrlhakYxs2eYPqjaYZlnIUlWa4BWxYBUDdU66lWGvH21yqzi6yfdoG1mQ52ji0kRVTMWzxkDIwsFdSxJIFuqDx8OdWa1WDg1c9bbjLGDNi8GvY0sv7sRT/NFVsGuueaWzLLWkegoAoAoDl3AFyQANSTpYUBm20fKJPOzLszDh0BK+dTXyE/oIvWbx5cxavCbl7qJqSpUu0evDvI2TDbVn+Ox7oD+ZEFit+q6db3i9e+hm92Upe1KMfcjf8AeH+RFNxOl0lxGJnJ/NklaUfyn7al4dd7Of8AutSTtCCv4LX7mg7NwZjiRHjc5FCgjW4AsNMxN7VORdzOscRWtecHys/Qj8Ts15pCV6ZBYLYNlGl+OnHWjo03rIrLF4ucrU00ua+6JLA7CZFysxbxdifbpXnJTWyLcHirdeX1ZC7e2JHIw6eLMB6OYkjnqNbX1rpGnDuRn4nFYqErNtLke4WJZcPkcZkKmI88yi63vzuBe/fWJVWSo1HuZ9ZhpurRjKS1a1v9TrdjZUGHkYdGiswCrINMw4ldT1W4G3O1x2DQo14VNLWZl1MNWoybcs0e7w+f5Hm8+yoZ1RGRGYNe5FyoI1sO06aHTnraxmvWVNWtdsmjQnW+JpLfx8BsuGEEOSFbZEORbc7G3vOvtrLd3LrGx7sOrqRmy91sFIwzQoQb6m9yRxvc3Bve/O9buWGW8T5ClXxDrZKsmnw03HuI3Vw8Myvhosj2uejvcajjbWxtw7qKnFrrHTEYitCdqbe2q1H4nHMyg9manQRPK9pzW97jzZCZle7EktqCb2FhYeH/AJry6UYvQtYfGTrR6z2G+82xI58LNFJ6LKR4NxUi99Q1jUZM2h1liXSi58CjRbO2nAB5vtCUqOCSWm9l5BoPCnQzWzOEfatJ+/H9+p5s7evGYFCuLwwkjBdzLESMudyxLKRqoZ+IsALDU8aNXDSvdluM6Fd9SWvA0DD4otDHOksUsTlLFUZbh2C3BLm1idQRyI0NRPCxUMyZLppaDmNXd2CMihbXLKXJJF9LMtgBbtvflbXxQw6qRu2eYxVrsSadlEgbKzIctxdQSVUjTUr6QB1PCvE6OWooX3IcFmQpiY5YwGZ43GZVIEZQ9ZgtwS7cC17WrtUwqjFtM9ZF3DSNc20I/wBDDSn9+SID/wDmaYNatk0/dZZKvkhQBQBQDTa+CE8EsJJUSxvEWHEZ1K3HeL1D2JTs7mWbJnlwbQ7OxsGvW83nicAOBcm1yLHXW510uNdVOeW0GvkUcdhb5q8JfNNX/fsWI5R/1SvrY7D94ZR9pqxm8TIyp7Lyf21JXZeNZBZFhk7WEhBPsyt99eGnIuUMRToKzi/mSA2y3OFv2WU/iIrzkZaXtCi+PkKDbI5xyj2KfuY0ys6LG0H8XqdfDMfMSfVsfuFRlfA9LF0X8SEcTtKCRSjiQqdCDDJ/pqHFtWPXT0e+SEMPPh1NyXPYDE+n+Gq0MJGLvuWZ+0IzVlJLmOZ9oYd1KvcqeIMb/wCmrGXwOHTU/wCy80N8E2GjdnRm62tirWBsASLrfgBXl0rzztainWp06fRxkrX4ocYrGQva7GwN9Eb3cKipRVS1z3TxcKd2pLzRHzx4a5KmVSTc2jkOtgOa6aAV1pro1litCjiY0MRLPKav80PcLtGFFsok8ejYEnvuBUtSfceqdXD0o5VJDfH4uOX/AKUt+TBVH3sKmOZHHEVMNVWr14pHOHxCp6EEl+1nUX9zH7ql5meKdbC0vdvca4+SR+OVR+lJcD2BB99eo3RXrVYVXo5fKyI8Ec51PdEmY/e33UzeJxyJfD5u34IXb+3xh26GDDyYjESo1g2vU5kqNQDY6AC+XWuU6ttErsv4PCOv1nJKKfdx/fF2FtzJRhcHFh5fO2ynpGVcLJbNnzgXyXIBse8js0qhJVmsqWhs1W5SbVvMnjvCgYsi4tCbZh5pIQbcDqnHl7qinGtTVkjnGMkraeZz8OREMGTFkubs3msoN7AC1ksLAC3hXmVOtKWa2pDjK99PMS/4pjkJUnFPkZc6+bMtmGV1DdQG+qtYd3I6+pzrSWVpCby7tLmdbB22kmOmZkkjJiWOJXQoWVGZncX0tmkUW4i1yNa64WOVNPcmNsujv8i7Kbi9Wge0AUAUAUBVPKPu8cXhCYtMRCemgI45l1KjxA94XsrxON1oe4NXtLZ6MgNh7Z86w8cy6EjLIo0yuPSH8R3EVYpSUkfLYzDvD1XDu7vkOXAPpKrfrKD94ro4RfccI1JR2bPQByuP1WZPwkUyI9dNPj52fqdiQ8mcftk/ivTJ4jpn3peS/B15w/0kg/c/jHUZHxJVVf1X1/J6MU/0j+0J/BRTK+I6Vf1X1/J154/zv8I/rTKx0kf6h59J85f3P/emVkZ4cPqHn0nzl/c/96ZWM8OH1Dz1/nf4R/WmVk9JH+v1PDin+e3sC/xU0yviOkj/AFX1/J507/SSf/r/ANumV8R0q/qvr+TwyMeJkP7VvwgUy+JHSvuS8vyexx3Oof2yOR7ibV5cVxJ6af6kO4NnJxyIO/KL++ubaTOkc81rJhtGZIY2dzZUUsx7AKKXeyOivJQjq2RPky2SZ+l2jiF6+INoVP5kIOlvGw8QoPOuMdW5M+oVONGmqUe717x9vpt7zR0ihgEkjrnzPIEVRe3PVzp6Nx412hBzdlbm7HCvXjRjeSbvskm39E7fMpEu8mOvcy5b8lWHKPC5d7e01cjhactFJt+Dj+W/UyZ+1a0Xd01FeKnfzaim/It25m1i2DxE+McydBIRdVAJURo1gqgXN2IHbcVUrQ6Obje9jWwtb+RSjUta/wCWvsc4PZ+Izzu0BQSy9Kq9IjFQY41s3Wtmuh4EjXjVaVKTdzniaaqSTT2Vu/xOyk0E0eJMDNHEknSBWTNZsnWVc3WsFJtcHsudKRpyi7nrDQULpvcvkMoZQym6sAwPaDqDXYsHdAFAFAFAR+Jx9jZff/SgMwx8fmG0CTphcadeQjn7e4Hj7T82vMZZJ+DK+Pw/8ijde9H6osDLY2NXT5c8oAoBxFh7i5rw5E2FRh17K85mTY9EK9lMzFj3ox2D3Uuwe5B2D3VFwe2oAoD2gCgAChKHvAeFcd2XNIooe9MjY7FR7PjJyaS4th+agsVS/abg+JXvqKmryLmaXsyhZPES+Ufu/t5mgYWYxqFTRVAVV5ADQAdgr0Xyt7exgO0sOzaWhYdtyeksABqSezjU9z5fc5yaU4t8H/6kTvnj0kWNUa5V7njwI4i/Ea8qt4OEo1VmVtPwZXtbEUquHtCSdmr2d90zvdr/AJXj/Xj8EFc8Z20uXoi37K/4kOfqzRpQgIvfWucYylsWcsbDfa8K+bTEX+Kf8Jrw77MnItxxsL5NB6qP8Arytjq9x9UkBQDfE46OO3SSIl+GZgt/eai5NmKxyhhdSCO0G4qSCMxGBYHq6j7aAg949ipioHgk0zDQ21Vh6LDwPvFxzqJK6seoScXdFW3V2i7q+GxGmKw3UcfPQWyuO3QjXndT+cK6UanwswfaeD6KfSQ92X0fD8f4JurBlhQD6BrqPdXKW56QpUAKAKAKAKAKAKAKAUw66+FeZPQ60leRF747fXCQF/Sc9WNObOeAsNbDie4dtc75VcuUKDxNVU1tu34Ce4u7r4eEvKC2JnPSzta5ubkJcfNue65NtLVEFZa7n0EmtIx2WiLXHgHPGw8a9Hgpm+kXR4yOxN+gvfhr0nKr/s/Wcl4Hz3+om1Rptf2+xXNqOSouSdVGvZyFarVvM+WoSbnq+4md2v8AleP9cPwQVh4ztpcvRH3nsr/iQ5+rNFxc2Ui4BW2nbUU4XWm5oQgpRG+0JCcLPpYdG9tf0TXioknuRNJaIc7C+TQeqj/AK5LYPcfVJA32gt4pBmy3RhmvbLodb8rcahhblW2fCGRZMO2UOAwUWCEW1GguOPsI4WuKLVXR4lo7M7jUglspjkBsWU8ezW1nHcwPeL0F7bEjFtWRfSCyDtHUbwseqx9qih6uiTw2Mjl0BuRxQixHiDy7+BqSSg797Dd5FxmDAXEw6ZRwljF7oRzPG3iRxsR4kn7y3JahODp1Nn9PET2JtaPFx9JFow0kiPpI3MEdnfz+yrFOqpI+ZxeEnh55ZcnxHldiodxSFf6VDVwOFxI53FeMjPVzsTL21FmDsGoB7QBQBQBQBQCON2nHh4nllYKo5n7gOZPZXidlqyzh4SnLJBXbITcnZL4/EjaOKQrFH8khbl/9jDt0uO+x4Kpriuu8z5H0lGjHD0+jjq37z4s0+uhIUBnW/wD8tj//AB/8yr/s735fI+e/1J2FP/s/Qq20vQH6wrVkfK4f3uTJrdr/AJXj/Xj8EFYeM7aXL0R977K/4kOfqzRJijHUEWtqOfdXOE5RehbhWy6CG1p183mUAj8k1v3TXJy117/qM+Z7DnYXyaD1Uf4BRbHR7j6pIGe1cL0sZTkQQRwuCLcahq6syU7O5n0+GnwTloj1SespHVY940yP4WB5H82qTVShrHWP7+38y3/466tLR/v7YlsDtyLELk1RzcZC2XMexW01vy0PdVmlXhU07+BVq4edJ3eq4nSNIrRq2plJstrFQqk3OnE9XQ8Ot3V01Oeh1mEmmZkCdfPYqMnBsr6WBBIuDw176bjYk8EvSQpKpzhhe/E8Ta/6VuI43vSLTV0e2mnZlZ23ubFNL08Uj4afnJEbZv115/ZfnevLhrdaEtqUcskmuDI1tm7Wi9GXDYpf/sXo2+yw+2pUqi7ypP2fhJ9zj8n+RI7XxyfHbMkPfDIH+wA/fXrp5rdFaXsem/dqeaEjvhGvxuFxsX60Wn316/k8Ucpexavwyi+b/Af8dYHnJIvjE38Aan+TE5P2Pie5LzQou+2zz/3B+qk/00/kwIfsjFr4fqvyenfbAD/uT7I5P9NP5NMheycX/X6r8nH/AB/guU8jeET/AMRUOvA9/wCz4vgvNHo35ib4uHGS/qRf+ajp49yPcfY1Z+9KK5/4FRvJjHH5HZk575W6P7x/GvPSt7RO0fY6Xv1FyVzsQ7Ym5YXCqe8yMPxCozVHwRYh7Owsd7y+g82X5P8ApJFkxk8mLZdQH6sSntyDj4cO6oyXd5O5bhkpq1OKj+8TRsPCEUAV7IFaAb4nFhO89lAZ1vpiM+MQmw/If5hq/wCzu0l8vufPf6j7CH/Z+hXNquAlyQACCSTatScklds+XwsJSqZYq7sSuxM6bNxbMGVHk6UZltdFWK7WOuXqNr2C9YOJmp1JSWx+gez6M6WHhTmrNX0+bb+5oucHUEEHUEG4IryLDDbMqrBMzEKoje5OluqazZ4ebxSq36v+LFqnVTp5Utb/AHJHd6a8ESkEMsSAjwUA1fQe5KUICgGuMwSyA3A1FuFwR2EcxQFJ23upqSg/ZvxHYpOhH6LduhWqdXCp6w0/foW6WKa0lqRcO0p8OQJAJAAVAk6jgHiFZjcDwLjstXNV6tLSav8AP8o9yw9KrrB2+X4E8RjJsUciJlWygohDaKSRc8NLm2YKuuuYgColUqVurFafveTClTo9aTu/3uLtupgGhQIOFyzWvYE8hfU8Bc8zcm17VdpQyRUSpVnnk5E3NhVbiNe0aV0OY2fZnY3vFAJnZrdq/b/SgPPMH7vfQCb7OY8VB9x++gEG2KDxhjP7K0sLni7EA4Qxj9lKWJuLJsxhwQDwsPuoQLDAP2j30B2uzDzb3CgHEeAQcr+NAOQKA9oAoBGXCqxuRr7qAj8fu1hZiDNBHKV0Uuge1+NswNqhpM9KTjsxCHc7AowZcJArA3BESgg9oIGlMqJdSb3bJJtnoe33/wBak8EO24uAJucLB9Un+moyo99JPizvD7lYFGDLhYQym4IiQEHtBC6GlkHUk92ycihC8BapPApQBQBQHLoCLEXFANJNmqe0d3H76A6i2ei8r+PD3CgHQFAe0AUAUAUAUAUAUAUAUAUAUAUAUAUAUAUAUA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155575" y="-1889125"/>
            <a:ext cx="3733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image.yaymicro.com/rz_512x512/3/70a/water-tap-clip-art-cartoon-illustration-370a1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35" y="1515300"/>
            <a:ext cx="2310297" cy="29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scomps.fotosearch.com/compc/LIF/LIF140/nu223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50" y="1740197"/>
            <a:ext cx="2902245" cy="27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212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Nature Illustration 16x9</vt:lpstr>
      <vt:lpstr>10 Water Conservation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2015-10-13T00:47:47Z</dcterms:created>
  <dcterms:modified xsi:type="dcterms:W3CDTF">2015-10-13T04:36:55Z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